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2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98BC8-B2DB-4EBA-9D50-40EF46E9F0B3}" type="datetimeFigureOut">
              <a:rPr lang="ko-KR" altLang="en-US" smtClean="0"/>
              <a:t>2021-05-18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882BB-2B85-4FBB-A51F-0AEC0F4593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0779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98BC8-B2DB-4EBA-9D50-40EF46E9F0B3}" type="datetimeFigureOut">
              <a:rPr lang="ko-KR" altLang="en-US" smtClean="0"/>
              <a:t>2021-05-18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882BB-2B85-4FBB-A51F-0AEC0F4593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3461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98BC8-B2DB-4EBA-9D50-40EF46E9F0B3}" type="datetimeFigureOut">
              <a:rPr lang="ko-KR" altLang="en-US" smtClean="0"/>
              <a:t>2021-05-18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882BB-2B85-4FBB-A51F-0AEC0F4593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572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98BC8-B2DB-4EBA-9D50-40EF46E9F0B3}" type="datetimeFigureOut">
              <a:rPr lang="ko-KR" altLang="en-US" smtClean="0"/>
              <a:t>2021-05-18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882BB-2B85-4FBB-A51F-0AEC0F4593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7181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98BC8-B2DB-4EBA-9D50-40EF46E9F0B3}" type="datetimeFigureOut">
              <a:rPr lang="ko-KR" altLang="en-US" smtClean="0"/>
              <a:t>2021-05-18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882BB-2B85-4FBB-A51F-0AEC0F4593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3594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98BC8-B2DB-4EBA-9D50-40EF46E9F0B3}" type="datetimeFigureOut">
              <a:rPr lang="ko-KR" altLang="en-US" smtClean="0"/>
              <a:t>2021-05-18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882BB-2B85-4FBB-A51F-0AEC0F4593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6171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98BC8-B2DB-4EBA-9D50-40EF46E9F0B3}" type="datetimeFigureOut">
              <a:rPr lang="ko-KR" altLang="en-US" smtClean="0"/>
              <a:t>2021-05-18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882BB-2B85-4FBB-A51F-0AEC0F4593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9314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98BC8-B2DB-4EBA-9D50-40EF46E9F0B3}" type="datetimeFigureOut">
              <a:rPr lang="ko-KR" altLang="en-US" smtClean="0"/>
              <a:t>2021-05-18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882BB-2B85-4FBB-A51F-0AEC0F4593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4036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98BC8-B2DB-4EBA-9D50-40EF46E9F0B3}" type="datetimeFigureOut">
              <a:rPr lang="ko-KR" altLang="en-US" smtClean="0"/>
              <a:t>2021-05-18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882BB-2B85-4FBB-A51F-0AEC0F4593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4125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98BC8-B2DB-4EBA-9D50-40EF46E9F0B3}" type="datetimeFigureOut">
              <a:rPr lang="ko-KR" altLang="en-US" smtClean="0"/>
              <a:t>2021-05-18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882BB-2B85-4FBB-A51F-0AEC0F4593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943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98BC8-B2DB-4EBA-9D50-40EF46E9F0B3}" type="datetimeFigureOut">
              <a:rPr lang="ko-KR" altLang="en-US" smtClean="0"/>
              <a:t>2021-05-18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882BB-2B85-4FBB-A51F-0AEC0F4593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1436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198BC8-B2DB-4EBA-9D50-40EF46E9F0B3}" type="datetimeFigureOut">
              <a:rPr lang="ko-KR" altLang="en-US" smtClean="0"/>
              <a:t>2021-05-18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6882BB-2B85-4FBB-A51F-0AEC0F4593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3240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48958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5294671"/>
            <a:ext cx="12192000" cy="15633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202426" y="2548790"/>
            <a:ext cx="77871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홈페이지 </a:t>
            </a:r>
            <a:r>
              <a:rPr lang="ko-KR" altLang="en-US" sz="4000" b="1" dirty="0" err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화면구현</a:t>
            </a:r>
            <a:endParaRPr lang="en-US" altLang="ko-KR" sz="4000" b="1" dirty="0" smtClean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1722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99956" y="173667"/>
            <a:ext cx="2956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/>
              <a:t>Homepage </a:t>
            </a:r>
            <a:r>
              <a:rPr lang="ko-KR" altLang="en-US" sz="2000" b="1" dirty="0" smtClean="0"/>
              <a:t>시연 동영상</a:t>
            </a:r>
            <a:endParaRPr lang="en-US" altLang="ko-KR" sz="2000" b="1" dirty="0" smtClean="0"/>
          </a:p>
        </p:txBody>
      </p:sp>
      <p:pic>
        <p:nvPicPr>
          <p:cNvPr id="2" name="홈페이지 시연동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73777"/>
            <a:ext cx="12192000" cy="628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646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2242"/>
            <a:ext cx="12192000" cy="62157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990408" y="157041"/>
            <a:ext cx="22111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err="1" smtClean="0"/>
              <a:t>Page_home</a:t>
            </a:r>
            <a:endParaRPr lang="en-US" altLang="ko-KR" sz="2000" b="1" dirty="0" smtClean="0"/>
          </a:p>
        </p:txBody>
      </p:sp>
    </p:spTree>
    <p:extLst>
      <p:ext uri="{BB962C8B-B14F-4D97-AF65-F5344CB8AC3E}">
        <p14:creationId xmlns:p14="http://schemas.microsoft.com/office/powerpoint/2010/main" val="3947020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990408" y="157041"/>
            <a:ext cx="22111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err="1" smtClean="0"/>
              <a:t>Page_notice</a:t>
            </a:r>
            <a:endParaRPr lang="en-US" altLang="ko-KR" sz="2000" b="1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0080"/>
            <a:ext cx="12192000" cy="6217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469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90408" y="157041"/>
            <a:ext cx="22111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err="1" smtClean="0"/>
              <a:t>Page_login</a:t>
            </a:r>
            <a:endParaRPr lang="en-US" altLang="ko-KR" sz="2000" b="1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5018"/>
            <a:ext cx="12192000" cy="619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407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90408" y="157041"/>
            <a:ext cx="22111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err="1" smtClean="0"/>
              <a:t>Page_join</a:t>
            </a:r>
            <a:endParaRPr lang="en-US" altLang="ko-KR" sz="2000" b="1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8393"/>
            <a:ext cx="12192000" cy="6209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735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9</Words>
  <Application>Microsoft Office PowerPoint</Application>
  <PresentationFormat>와이드스크린</PresentationFormat>
  <Paragraphs>6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함초롬돋움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pc374</dc:creator>
  <cp:lastModifiedBy>pc374</cp:lastModifiedBy>
  <cp:revision>3</cp:revision>
  <dcterms:created xsi:type="dcterms:W3CDTF">2021-05-13T06:57:27Z</dcterms:created>
  <dcterms:modified xsi:type="dcterms:W3CDTF">2021-05-18T05:19:45Z</dcterms:modified>
</cp:coreProperties>
</file>

<file path=docProps/thumbnail.jpeg>
</file>